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761" y="4624668"/>
            <a:ext cx="7169439" cy="5724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Future of </a:t>
            </a:r>
            <a:r>
              <a:rPr lang="en-US" dirty="0"/>
              <a:t>Design … is online and on-the-go!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2874" y="5338249"/>
            <a:ext cx="1672962" cy="9964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/>
              <a:t>S</a:t>
            </a:r>
            <a:r>
              <a:rPr lang="en-US" dirty="0" smtClean="0"/>
              <a:t>uzy Kendrick</a:t>
            </a:r>
          </a:p>
          <a:p>
            <a:r>
              <a:rPr lang="en-US" dirty="0" smtClean="0"/>
              <a:t>PR Manager</a:t>
            </a:r>
          </a:p>
          <a:p>
            <a:r>
              <a:rPr lang="en-US" dirty="0" smtClean="0"/>
              <a:t>CanvasPop/DNA 11</a:t>
            </a:r>
            <a:endParaRPr lang="en-US" dirty="0"/>
          </a:p>
        </p:txBody>
      </p:sp>
      <p:pic>
        <p:nvPicPr>
          <p:cNvPr id="6" name="Picture 5" descr="Twit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71" y="447270"/>
            <a:ext cx="1611191" cy="1603801"/>
          </a:xfrm>
          <a:prstGeom prst="rect">
            <a:avLst/>
          </a:prstGeom>
        </p:spPr>
      </p:pic>
      <p:pic>
        <p:nvPicPr>
          <p:cNvPr id="7" name="Picture 6" descr="Frame-180x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36" y="400237"/>
            <a:ext cx="1603801" cy="1603801"/>
          </a:xfrm>
          <a:prstGeom prst="rect">
            <a:avLst/>
          </a:prstGeom>
        </p:spPr>
      </p:pic>
      <p:pic>
        <p:nvPicPr>
          <p:cNvPr id="8" name="Picture 7" descr="co desig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42" y="2626990"/>
            <a:ext cx="1368211" cy="1547494"/>
          </a:xfrm>
          <a:prstGeom prst="rect">
            <a:avLst/>
          </a:prstGeom>
        </p:spPr>
      </p:pic>
      <p:pic>
        <p:nvPicPr>
          <p:cNvPr id="10" name="Picture 9" descr="flick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36" y="2631215"/>
            <a:ext cx="1545100" cy="1543269"/>
          </a:xfrm>
          <a:prstGeom prst="rect">
            <a:avLst/>
          </a:prstGeom>
        </p:spPr>
      </p:pic>
      <p:pic>
        <p:nvPicPr>
          <p:cNvPr id="5" name="Picture 4" descr="faceboo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3" y="307688"/>
            <a:ext cx="2438400" cy="9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5 at 12.3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751"/>
            <a:ext cx="5834247" cy="602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3470" y="3800122"/>
            <a:ext cx="133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John </a:t>
            </a:r>
            <a:r>
              <a:rPr lang="en-US" sz="1200" dirty="0" err="1" smtClean="0">
                <a:latin typeface="Helvetica"/>
                <a:cs typeface="Helvetica"/>
              </a:rPr>
              <a:t>Katez</a:t>
            </a:r>
            <a:endParaRPr lang="en-US" sz="1200" dirty="0" smtClean="0">
              <a:latin typeface="Helvetica"/>
              <a:cs typeface="Helvetica"/>
            </a:endParaRPr>
          </a:p>
          <a:p>
            <a:r>
              <a:rPr lang="en-US" sz="1200" dirty="0" smtClean="0">
                <a:latin typeface="Helvetica"/>
                <a:cs typeface="Helvetica"/>
              </a:rPr>
              <a:t>Debary, Florida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@</a:t>
            </a:r>
            <a:r>
              <a:rPr lang="en-US" sz="1200" dirty="0" err="1" smtClean="0">
                <a:latin typeface="Helvetica"/>
                <a:cs typeface="Helvetica"/>
              </a:rPr>
              <a:t>johnkatez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3709" y="2876792"/>
            <a:ext cx="318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“I </a:t>
            </a:r>
            <a:r>
              <a:rPr lang="en-US" dirty="0">
                <a:latin typeface="Helvetica"/>
                <a:cs typeface="Helvetica"/>
              </a:rPr>
              <a:t>believe the future of design will be simple, user-driven and mobile</a:t>
            </a:r>
            <a:r>
              <a:rPr lang="en-US" dirty="0" smtClean="0">
                <a:latin typeface="Helvetica"/>
                <a:cs typeface="Helvetica"/>
              </a:rPr>
              <a:t>.”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834247" y="1375715"/>
            <a:ext cx="3002968" cy="117582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9624" y="1669672"/>
            <a:ext cx="2598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SIMPLICITY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292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16599" y="353909"/>
            <a:ext cx="4277596" cy="50489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172" y="353909"/>
            <a:ext cx="2122177" cy="1815882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No </a:t>
            </a:r>
          </a:p>
          <a:p>
            <a:pPr algn="ctr"/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“Designer” </a:t>
            </a:r>
          </a:p>
          <a:p>
            <a:pPr algn="ctr"/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Left </a:t>
            </a:r>
          </a:p>
          <a:p>
            <a:pPr algn="ctr"/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cs typeface="Helvetica"/>
              </a:rPr>
              <a:t>Behind</a:t>
            </a:r>
            <a:endParaRPr lang="en-CA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8" name="Picture 7" descr="Screen Shot 2012-03-15 at 12.40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8804" r="11828" b="8553"/>
          <a:stretch/>
        </p:blipFill>
        <p:spPr>
          <a:xfrm>
            <a:off x="2281222" y="494085"/>
            <a:ext cx="4000945" cy="4749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2776" y="4603929"/>
            <a:ext cx="1749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Susan </a:t>
            </a: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Hicks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Alexandria, Virginia</a:t>
            </a:r>
          </a:p>
          <a:p>
            <a:pPr algn="ctr"/>
            <a:r>
              <a:rPr lang="en-US" sz="1200" dirty="0" err="1" smtClean="0">
                <a:solidFill>
                  <a:srgbClr val="FFFFFF"/>
                </a:solidFill>
                <a:latin typeface="Helvetica"/>
                <a:cs typeface="Helvetica"/>
              </a:rPr>
              <a:t>www.melasdesign.com</a:t>
            </a:r>
            <a:endParaRPr lang="en-US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5562" y="5423950"/>
            <a:ext cx="758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“… I get visitors from all over the world, who download my wallpaper everyday. I know it’s not the same as selling artwork in a gallery, but it is rewarding to know that my work is reaching so far.”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4624" y="1033540"/>
            <a:ext cx="1999011" cy="13161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9476" y="1400394"/>
            <a:ext cx="18471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SCOPE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057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Screen Shot 2012-03-15 at 5.59.29 PM.p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21" b="-7921"/>
          <a:stretch>
            <a:fillRect/>
          </a:stretch>
        </p:blipFill>
        <p:spPr>
          <a:xfrm>
            <a:off x="6802438" y="2192338"/>
            <a:ext cx="2206625" cy="4430712"/>
          </a:xfrm>
        </p:spPr>
      </p:pic>
      <p:sp>
        <p:nvSpPr>
          <p:cNvPr id="6" name="TextBox 5"/>
          <p:cNvSpPr txBox="1"/>
          <p:nvPr/>
        </p:nvSpPr>
        <p:spPr>
          <a:xfrm>
            <a:off x="6961259" y="491248"/>
            <a:ext cx="177241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Helvetica"/>
                <a:cs typeface="Helvetica"/>
              </a:rPr>
              <a:t>How do we take risks and propel ourselves into the next 100 years of design?</a:t>
            </a:r>
            <a:endParaRPr lang="en-US" sz="1700" dirty="0">
              <a:latin typeface="Helvetica"/>
              <a:cs typeface="Helvetica"/>
            </a:endParaRPr>
          </a:p>
        </p:txBody>
      </p:sp>
      <p:pic>
        <p:nvPicPr>
          <p:cNvPr id="13" name="Picture Placeholder 12" descr="Screen Shot 2012-03-15 at 5.56.25 PM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3" b="-2253"/>
          <a:stretch/>
        </p:blipFill>
        <p:spPr>
          <a:xfrm>
            <a:off x="419101" y="0"/>
            <a:ext cx="6182071" cy="6038753"/>
          </a:xfrm>
        </p:spPr>
      </p:pic>
      <p:sp>
        <p:nvSpPr>
          <p:cNvPr id="3" name="Rectangle 2"/>
          <p:cNvSpPr>
            <a:spLocks noChangeAspect="1"/>
          </p:cNvSpPr>
          <p:nvPr/>
        </p:nvSpPr>
        <p:spPr>
          <a:xfrm>
            <a:off x="500836" y="5827136"/>
            <a:ext cx="6021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cs typeface="Helvetica"/>
              </a:rPr>
              <a:t>COLLABORATION</a:t>
            </a:r>
            <a:endParaRPr lang="en-C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674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8919" y="371432"/>
            <a:ext cx="4408768" cy="6050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97648" y="83873"/>
            <a:ext cx="3562619" cy="1527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63530" y="203690"/>
            <a:ext cx="3645020" cy="12425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41598" y="518157"/>
            <a:ext cx="316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cs typeface="Helvetica"/>
              </a:rPr>
              <a:t>“I think that there are no more boundaries to our creativity and it's expression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cs typeface="Helvetica"/>
              </a:rPr>
              <a:t>.”</a:t>
            </a:r>
            <a:endParaRPr lang="en-US" sz="1600" dirty="0">
              <a:latin typeface="Helvetica"/>
              <a:cs typeface="Helvetica"/>
            </a:endParaRPr>
          </a:p>
        </p:txBody>
      </p:sp>
      <p:pic>
        <p:nvPicPr>
          <p:cNvPr id="2" name="Picture 1" descr="Screen Shot 2012-03-15 at 1.0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7648" cy="4046749"/>
          </a:xfrm>
          <a:prstGeom prst="rect">
            <a:avLst/>
          </a:prstGeom>
        </p:spPr>
      </p:pic>
      <p:pic>
        <p:nvPicPr>
          <p:cNvPr id="5" name="Picture 4" descr="Screen Shot 2012-03-15 at 1.0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80" y="3608338"/>
            <a:ext cx="3980470" cy="32496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8429" y="4265469"/>
            <a:ext cx="4025395" cy="19530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251" y="4610838"/>
            <a:ext cx="409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cs typeface="Helvetica"/>
              </a:rPr>
              <a:t>“The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cs typeface="Helvetica"/>
              </a:rPr>
              <a:t>internet is a double edged sword in the sense that, while it provide you the ability to share your work with everyone across the globe, it is also a convenient way to plagiarize work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cs typeface="Helvetica"/>
              </a:rPr>
              <a:t>.”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9886" y="5611111"/>
            <a:ext cx="19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Nikita </a:t>
            </a:r>
            <a:r>
              <a:rPr lang="en-US" sz="1200" dirty="0" smtClean="0">
                <a:latin typeface="Helvetica"/>
                <a:cs typeface="Helvetica"/>
              </a:rPr>
              <a:t>Prokhorov</a:t>
            </a:r>
          </a:p>
          <a:p>
            <a:r>
              <a:rPr lang="en-US" sz="1200" dirty="0" smtClean="0">
                <a:latin typeface="Helvetica"/>
                <a:cs typeface="Helvetica"/>
              </a:rPr>
              <a:t>Bronx, New York</a:t>
            </a:r>
          </a:p>
          <a:p>
            <a:r>
              <a:rPr lang="en-US" sz="1200" dirty="0" err="1" smtClean="0">
                <a:latin typeface="Helvetica"/>
                <a:cs typeface="Helvetica"/>
              </a:rPr>
              <a:t>www.ellusvieillusion.com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530" y="1610881"/>
            <a:ext cx="220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Jean </a:t>
            </a:r>
            <a:r>
              <a:rPr lang="en-US" sz="1200" dirty="0" smtClean="0">
                <a:latin typeface="Helvetica"/>
                <a:cs typeface="Helvetica"/>
              </a:rPr>
              <a:t>– Baptiste </a:t>
            </a:r>
            <a:r>
              <a:rPr lang="en-US" sz="1200" dirty="0" err="1" smtClean="0">
                <a:latin typeface="Helvetica"/>
                <a:cs typeface="Helvetica"/>
              </a:rPr>
              <a:t>Legro</a:t>
            </a:r>
            <a:endParaRPr lang="en-US" sz="1200" dirty="0" smtClean="0">
              <a:latin typeface="Helvetica"/>
              <a:cs typeface="Helvetica"/>
            </a:endParaRPr>
          </a:p>
          <a:p>
            <a:r>
              <a:rPr lang="en-US" sz="1200" dirty="0" smtClean="0">
                <a:latin typeface="Helvetica"/>
                <a:cs typeface="Helvetica"/>
              </a:rPr>
              <a:t>Montreal, Quebec</a:t>
            </a:r>
          </a:p>
          <a:p>
            <a:r>
              <a:rPr lang="en-US" sz="1200" dirty="0" err="1" smtClean="0">
                <a:latin typeface="Helvetica"/>
                <a:cs typeface="Helvetica"/>
              </a:rPr>
              <a:t>jblegros.blogspot.ca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648" y="184767"/>
            <a:ext cx="6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PRO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429" y="4265469"/>
            <a:ext cx="7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4" name="Up-Down Arrow Callout 13"/>
          <p:cNvSpPr/>
          <p:nvPr/>
        </p:nvSpPr>
        <p:spPr>
          <a:xfrm>
            <a:off x="5397648" y="1610881"/>
            <a:ext cx="3562619" cy="2140001"/>
          </a:xfrm>
          <a:prstGeom prst="upDownArrowCallout">
            <a:avLst>
              <a:gd name="adj1" fmla="val 25000"/>
              <a:gd name="adj2" fmla="val 25000"/>
              <a:gd name="adj3" fmla="val 16758"/>
              <a:gd name="adj4" fmla="val 3190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97648" y="2398683"/>
            <a:ext cx="37463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Helvetica"/>
                <a:cs typeface="Helvetica"/>
              </a:rPr>
              <a:t>CONTROVERSEY</a:t>
            </a:r>
            <a:endParaRPr lang="en-US" sz="3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2975846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792</TotalTime>
  <Words>201</Words>
  <Application>Microsoft Macintosh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Advantage</vt:lpstr>
      <vt:lpstr>The Future of Design … is online and on-the-go!</vt:lpstr>
      <vt:lpstr>PowerPoint Presentation</vt:lpstr>
      <vt:lpstr>PowerPoint Presentation</vt:lpstr>
      <vt:lpstr>PowerPoint Presentation</vt:lpstr>
      <vt:lpstr>PowerPoint Presentation</vt:lpstr>
    </vt:vector>
  </TitlesOfParts>
  <Company>CanvasPop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Design</dc:title>
  <dc:creator>Suzy Kendrick</dc:creator>
  <cp:lastModifiedBy>Suzy Kendrick</cp:lastModifiedBy>
  <cp:revision>19</cp:revision>
  <dcterms:created xsi:type="dcterms:W3CDTF">2012-03-15T21:34:10Z</dcterms:created>
  <dcterms:modified xsi:type="dcterms:W3CDTF">2012-03-19T16:46:39Z</dcterms:modified>
</cp:coreProperties>
</file>